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61" r:id="rId6"/>
    <p:sldId id="286" r:id="rId7"/>
    <p:sldId id="269" r:id="rId8"/>
    <p:sldId id="285" r:id="rId9"/>
    <p:sldId id="290" r:id="rId10"/>
    <p:sldId id="288" r:id="rId11"/>
    <p:sldId id="294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53.png"/><Relationship Id="rId5" Type="http://schemas.openxmlformats.org/officeDocument/2006/relationships/image" Target="../media/image58.png"/><Relationship Id="rId10" Type="http://schemas.openxmlformats.org/officeDocument/2006/relationships/image" Target="../media/image50.svg"/><Relationship Id="rId4" Type="http://schemas.openxmlformats.org/officeDocument/2006/relationships/image" Target="../media/image57.sv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50.png"/><Relationship Id="rId5" Type="http://schemas.openxmlformats.org/officeDocument/2006/relationships/image" Target="../media/image11.png"/><Relationship Id="rId10" Type="http://schemas.openxmlformats.org/officeDocument/2006/relationships/image" Target="../media/image640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09" y="1294818"/>
            <a:ext cx="3426168" cy="2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6672384" y="1786467"/>
            <a:ext cx="38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0BBF1-3D9C-A909-4999-B2F70F73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82" y="3976661"/>
            <a:ext cx="3414806" cy="26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599594" y="2265786"/>
            <a:ext cx="5217739" cy="2326427"/>
            <a:chOff x="776660" y="2260634"/>
            <a:chExt cx="5217739" cy="2326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776660" y="4325451"/>
              <a:ext cx="294428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156658"/>
            <a:ext cx="5848655" cy="2416872"/>
            <a:chOff x="5997254" y="2303130"/>
            <a:chExt cx="5848655" cy="2416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155879" y="4458392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63"/>
            <a:ext cx="10515600" cy="510924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833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56949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8448" y="2269946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0364282" y="4478252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3" y="2532310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725394" y="546539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072411" y="551352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047922" y="305880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840147" y="30588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940955" y="289060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848445" y="416009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96806" y="2954131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2800621" y="2451718"/>
            <a:ext cx="4438355" cy="3432921"/>
            <a:chOff x="3303301" y="2097072"/>
            <a:chExt cx="4438355" cy="34329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2097072"/>
              <a:ext cx="3758324" cy="3432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447101" y="2855159"/>
              <a:ext cx="4294555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with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27220" y="1113381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622</Words>
  <Application>Microsoft Office PowerPoint</Application>
  <PresentationFormat>Widescreen</PresentationFormat>
  <Paragraphs>182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52</cp:revision>
  <dcterms:created xsi:type="dcterms:W3CDTF">2022-03-28T18:43:16Z</dcterms:created>
  <dcterms:modified xsi:type="dcterms:W3CDTF">2023-03-04T01:19:59Z</dcterms:modified>
</cp:coreProperties>
</file>